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sldIdLst>
    <p:sldId id="285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</p:sldIdLst>
  <p:sldSz cx="7556500" cy="10693400"/>
  <p:notesSz cx="7556500" cy="10693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60" d="100"/>
          <a:sy n="60" d="100"/>
        </p:scale>
        <p:origin x="-1878" y="53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3321887"/>
            <a:ext cx="6423025" cy="22921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3475" y="6059593"/>
            <a:ext cx="5289550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11" y="6871500"/>
            <a:ext cx="6423025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11" y="4532320"/>
            <a:ext cx="6423025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2232" y="3891210"/>
            <a:ext cx="2747103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5276" y="3891210"/>
            <a:ext cx="2747103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5" y="428232"/>
            <a:ext cx="6800850" cy="178223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825" y="2393639"/>
            <a:ext cx="3338766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825" y="3391194"/>
            <a:ext cx="3338766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8597" y="2393639"/>
            <a:ext cx="3340078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8597" y="3391194"/>
            <a:ext cx="3340078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6" y="425756"/>
            <a:ext cx="2486036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4383" y="425758"/>
            <a:ext cx="4224293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826" y="2237696"/>
            <a:ext cx="2486036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1127" y="7485380"/>
            <a:ext cx="4533900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81127" y="955475"/>
            <a:ext cx="4533900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1127" y="8369071"/>
            <a:ext cx="4533900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27341" y="668338"/>
            <a:ext cx="1405036" cy="142256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2230" y="668338"/>
            <a:ext cx="4089169" cy="142256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825" y="428232"/>
            <a:ext cx="6800850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825" y="2495127"/>
            <a:ext cx="6800850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825" y="9911200"/>
            <a:ext cx="176318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04" y="9911200"/>
            <a:ext cx="2392892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493" y="9911200"/>
            <a:ext cx="176318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spd="med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/>
              <a:t>E COMMERCE</a:t>
            </a: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ELECRONIC PAYMENT SYSTEM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ELECTRONIC PAYMENT SYSTEM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 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e-payment system is a way of making transactions or paying for goods and services through an electronic medium, without the use of checks or cash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It’s 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also called an electronic payment system or online payment system. 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TYPES OF ELECTRONIC PAYMENT SYSTEM 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Credit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Card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Debit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Card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Smart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Card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E-Wallet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Netbanking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Mobile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Payment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Amazon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Pay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Credit Card</a:t>
            </a:r>
            <a:b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/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1) EMI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payments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fontAlgn="base"/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2) Easy approval</a:t>
            </a:r>
          </a:p>
          <a:p>
            <a:pPr fontAlgn="base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</a:t>
            </a:r>
            <a:r>
              <a:rPr lang="en-US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Customised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card limit</a:t>
            </a:r>
          </a:p>
          <a:p>
            <a:pPr fontAlgn="base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Loans during an emergency</a:t>
            </a:r>
          </a:p>
          <a:p>
            <a:pPr fontAlgn="base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ATM cash withdrawal</a:t>
            </a:r>
          </a:p>
          <a:p>
            <a:pPr fontAlgn="base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Discounts and Offers</a:t>
            </a:r>
          </a:p>
          <a:p>
            <a:pPr fontAlgn="base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Rewards</a:t>
            </a:r>
          </a:p>
          <a:p>
            <a:pPr fontAlgn="base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Secure pay</a:t>
            </a:r>
          </a:p>
          <a:p>
            <a:pPr>
              <a:buNone/>
            </a:pP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DEBIT CARD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Fast and easy.</a:t>
            </a: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Safer than carrying cash.</a:t>
            </a: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More convenient and safer than checks.</a:t>
            </a: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Eliminate cost of purchasing checks.</a:t>
            </a: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Make purchases anywhere </a:t>
            </a:r>
            <a:r>
              <a:rPr lang="en-US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Mastercard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® is accepted.</a:t>
            </a: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24/7 access to funds via ATMs.</a:t>
            </a:r>
          </a:p>
          <a:p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Smart Card</a:t>
            </a:r>
            <a:b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Authentication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Secure data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storage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Encryption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Strong device security.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Secure communications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Biometrics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Personal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device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E-Wallet</a:t>
            </a:r>
            <a:b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Ease of Use &amp; Seamless Transaction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 Interactive and Smooth UI/UX Design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Cloud-based Technology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GPS Tracking &amp; Navigation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Wearable Device Integration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Spending Analysis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Privacy &amp; Security</a:t>
            </a:r>
          </a:p>
          <a:p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Net banking</a:t>
            </a:r>
            <a:b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secure and convenient method of banking.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Password-protected banking system.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Easy access to financial and non-financial banking products/services.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Access your bank account anytime anywhere.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Track and manage bank balance, last transactions, statements, etc.</a:t>
            </a:r>
          </a:p>
          <a:p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Mobile Payment</a:t>
            </a:r>
            <a:b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Universal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Regulated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Secure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Practical and simple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Cheap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Rich user experience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Amazon Pay</a:t>
            </a:r>
            <a:b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Identity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Automatic Payments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Inline Checkout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Merchant Website Integration</a:t>
            </a: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Fraud Protection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8cca331-c25b-423e-a49e-23c672dacfc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29274"/>
            <a:ext cx="7556500" cy="5860626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252</Words>
  <Application>Microsoft Office PowerPoint</Application>
  <PresentationFormat>Custom</PresentationFormat>
  <Paragraphs>66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E COMMERCE</vt:lpstr>
      <vt:lpstr>ELECTRONIC PAYMENT SYSTEM</vt:lpstr>
      <vt:lpstr>TYPES OF ELECTRONIC PAYMENT SYSTEM </vt:lpstr>
      <vt:lpstr>Credit Card </vt:lpstr>
      <vt:lpstr>DEBIT CARD</vt:lpstr>
      <vt:lpstr>Smart Card </vt:lpstr>
      <vt:lpstr>E-Wallet </vt:lpstr>
      <vt:lpstr>Net banking </vt:lpstr>
      <vt:lpstr>Mobile Payment </vt:lpstr>
      <vt:lpstr>Amazon Pay 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ELECTRONIC PAYMENT SYSTEM</dc:title>
  <dc:creator>INSTECH</dc:creator>
  <cp:lastModifiedBy>Dell</cp:lastModifiedBy>
  <cp:revision>8</cp:revision>
  <dcterms:created xsi:type="dcterms:W3CDTF">2022-03-19T08:01:29Z</dcterms:created>
  <dcterms:modified xsi:type="dcterms:W3CDTF">2022-07-17T18:22:06Z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2007-12-05T00:00:00Z</vt:filetime>
  </property>
  <property fmtid="{D5CDD505-2E9C-101B-9397-08002B2CF9AE}" pid="3" name="Creator">
    <vt:lpwstr>Acrobat PDFMaker 7.0.7 for Word</vt:lpwstr>
  </property>
  <property fmtid="{D5CDD505-2E9C-101B-9397-08002B2CF9AE}" pid="4" name="LastSaved">
    <vt:filetime>2022-03-19T00:00:00Z</vt:filetime>
  </property>
</Properties>
</file>